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145706124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/>
    <p:restoredTop sz="94612"/>
  </p:normalViewPr>
  <p:slideViewPr>
    <p:cSldViewPr snapToGrid="0">
      <p:cViewPr varScale="1">
        <p:scale>
          <a:sx n="114" d="100"/>
          <a:sy n="114" d="100"/>
        </p:scale>
        <p:origin x="7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B824AA-384D-5945-B744-FFBE5B7ED5E1}" type="datetimeFigureOut">
              <a:rPr lang="it-IT" smtClean="0"/>
              <a:t>13/03/25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4C6C4E-A0FB-0F46-8FC9-B05FEF29B1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616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DE33B8-4D62-6C9F-8024-7A47D2B521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7DED5418-BF95-865B-F138-EB2CBAFF63B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ECFCF8ED-D813-43A0-226B-3ACEB1CF26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2183463-3C66-C45A-F66D-0E36DE4B4E2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C7DFA7-8049-2446-A648-217482F04AAE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7119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F1E11B-E9EC-844D-9F8D-5B9FE6E844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CF360CB-2A4D-E99C-FE1B-628538CFAB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9B85A3F-6E47-6328-F9C7-1F879AA25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8B167-BBF9-C24B-A612-907F981DC19A}" type="datetimeFigureOut">
              <a:rPr lang="it-IT" smtClean="0"/>
              <a:t>13/03/25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70663D8-DC70-CF46-814F-EBB8CF450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7958E63-3AA8-284C-F57E-0D15D2649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2D680-2B10-994D-91F3-8022EADE87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5661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0EBB42-C35F-4F3F-7527-CB8C6D15C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AD76BD5-A85D-8906-2B44-413F560127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5BA0FC8-1C70-D222-597C-13479F484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8B167-BBF9-C24B-A612-907F981DC19A}" type="datetimeFigureOut">
              <a:rPr lang="it-IT" smtClean="0"/>
              <a:t>13/03/25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C7E1AE1-3144-DC79-56FC-C1E612D4D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17E007B-D553-501B-DE39-0B5F3F465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2D680-2B10-994D-91F3-8022EADE87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9026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F2F1C666-A367-DB71-BF1F-799CCB0601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6A90C85-F808-CD2F-0705-2C89FF4A1E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947983A-0C01-F9C0-373D-B2528A873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8B167-BBF9-C24B-A612-907F981DC19A}" type="datetimeFigureOut">
              <a:rPr lang="it-IT" smtClean="0"/>
              <a:t>13/03/25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A2F66BA-FAF4-5201-83EF-EC39A911A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A94B079-4C1E-3AE4-6246-6E856E870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2D680-2B10-994D-91F3-8022EADE87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59001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18;p21">
            <a:extLst>
              <a:ext uri="{FF2B5EF4-FFF2-40B4-BE49-F238E27FC236}">
                <a16:creationId xmlns:a16="http://schemas.microsoft.com/office/drawing/2014/main" id="{AD12DEE4-9A73-FAD0-8310-7925CEA3E655}"/>
              </a:ext>
            </a:extLst>
          </p:cNvPr>
          <p:cNvSpPr txBox="1"/>
          <p:nvPr userDrawn="1"/>
        </p:nvSpPr>
        <p:spPr>
          <a:xfrm>
            <a:off x="3592497" y="6389452"/>
            <a:ext cx="4974716" cy="400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rPr lang="it-IT" sz="1000" b="1" i="0" u="none" spc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Tutti i diritti riservati. Copyright © 2025  Auditel S.r.l</a:t>
            </a:r>
            <a:endParaRPr spc="0"/>
          </a:p>
        </p:txBody>
      </p:sp>
      <p:pic>
        <p:nvPicPr>
          <p:cNvPr id="10" name="Google Shape;19;p21">
            <a:extLst>
              <a:ext uri="{FF2B5EF4-FFF2-40B4-BE49-F238E27FC236}">
                <a16:creationId xmlns:a16="http://schemas.microsoft.com/office/drawing/2014/main" id="{5E367772-EDA3-EAAB-062F-A45498F2DD7C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0856913" y="6165850"/>
            <a:ext cx="1112837" cy="4000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ttangolo 1">
            <a:extLst>
              <a:ext uri="{FF2B5EF4-FFF2-40B4-BE49-F238E27FC236}">
                <a16:creationId xmlns:a16="http://schemas.microsoft.com/office/drawing/2014/main" id="{C830E5BA-ECA7-EB96-6B8F-F1F6BC2B1BD9}"/>
              </a:ext>
            </a:extLst>
          </p:cNvPr>
          <p:cNvSpPr/>
          <p:nvPr userDrawn="1"/>
        </p:nvSpPr>
        <p:spPr>
          <a:xfrm>
            <a:off x="0" y="3809225"/>
            <a:ext cx="12192000" cy="3048775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616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20DC70-B3C7-D338-4E1C-F2A50F941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6053D6C-F59C-326F-C9B2-39FA6B8DDC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BBCE096-0935-6931-E7A0-FE72ABB3C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8B167-BBF9-C24B-A612-907F981DC19A}" type="datetimeFigureOut">
              <a:rPr lang="it-IT" smtClean="0"/>
              <a:t>13/03/25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9AFF123-C8BA-02B2-021B-604D0573E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14CEEA8-5A3A-D5E2-346B-78F737169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2D680-2B10-994D-91F3-8022EADE87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3638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F4463A2-F1A1-01E2-EF17-FCF92EF85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9550DC4-13C4-925B-545C-E9FCAA82F5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95D5852-706F-3E79-FBA9-BA388699D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8B167-BBF9-C24B-A612-907F981DC19A}" type="datetimeFigureOut">
              <a:rPr lang="it-IT" smtClean="0"/>
              <a:t>13/03/25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2D6E335-2D2C-043E-AFBE-33F122936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E4BD4C7-879F-8371-DDF5-9202C8214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2D680-2B10-994D-91F3-8022EADE87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838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34A9EAE-EAED-81DC-DA08-D8A73C2ED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C122409-7940-FFBC-4247-6DED504710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1FF8B2D-6529-3368-6A62-A54CDC07FA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8812EA8-A9F0-ED7B-692A-FB0B58448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8B167-BBF9-C24B-A612-907F981DC19A}" type="datetimeFigureOut">
              <a:rPr lang="it-IT" smtClean="0"/>
              <a:t>13/03/25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7D85F12-25B0-15A6-AE3B-756EEC19A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58B8D95-AB34-01C2-B6EE-A36FF2F3A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2D680-2B10-994D-91F3-8022EADE87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7063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01A64F-5FA6-B32F-516A-D94CE6DE8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6D1AEAD-BBBB-F08B-AA4A-A9748F89F7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8B5A98D-CB35-808F-9B1D-E292B6DF9F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63936C3-872A-7F38-127A-3F9E48023F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6BE6F53-0DA7-40AE-3FCE-1B037886D3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9A89CA22-5A55-6DA9-F0B4-BF5E92580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8B167-BBF9-C24B-A612-907F981DC19A}" type="datetimeFigureOut">
              <a:rPr lang="it-IT" smtClean="0"/>
              <a:t>13/03/25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5E402D3-CEB3-F95E-7E1A-F5506B5A1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7BD5304-22E3-200E-1B7A-292DD4769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2D680-2B10-994D-91F3-8022EADE87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7918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8C3262-9A51-EB8E-6948-70BA454D7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ECBB504-8EFA-F8C7-C26C-DB63F735D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8B167-BBF9-C24B-A612-907F981DC19A}" type="datetimeFigureOut">
              <a:rPr lang="it-IT" smtClean="0"/>
              <a:t>13/03/25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192D0F7-AC71-79CA-160B-6960FF5F7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E9E4FFC-4487-6975-2480-10585B83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2D680-2B10-994D-91F3-8022EADE87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4192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1362851-80AB-2439-4236-0393F3E86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8B167-BBF9-C24B-A612-907F981DC19A}" type="datetimeFigureOut">
              <a:rPr lang="it-IT" smtClean="0"/>
              <a:t>13/03/25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73EFC31-331C-1AE9-C44B-141C478EC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134C6F6-6264-1E36-B91E-9CF9F0048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2D680-2B10-994D-91F3-8022EADE87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0470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E1D054-6239-6935-1920-2FA432F3E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B83DDC2-5F36-CFDD-AFF2-1CD68575F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5A3ECD7-D05B-8C6B-291A-2E9D80B4E4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D26C7AF-31C9-4EE6-8686-D130E1E8A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8B167-BBF9-C24B-A612-907F981DC19A}" type="datetimeFigureOut">
              <a:rPr lang="it-IT" smtClean="0"/>
              <a:t>13/03/25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9AF42A4-59DD-87B4-3C4F-41ABBFB21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08A063C-E4FA-51D8-ECDF-F3275AFEB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2D680-2B10-994D-91F3-8022EADE87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05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C2A8BE-70FF-5142-D565-AEB98E3B9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E4DF7C1-FEC2-D694-B49A-245C1128AF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EF55499-2829-8571-52E1-839FE90CE5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C562FCE-4923-2C7F-0E60-ACDAA2737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8B167-BBF9-C24B-A612-907F981DC19A}" type="datetimeFigureOut">
              <a:rPr lang="it-IT" smtClean="0"/>
              <a:t>13/03/25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E7B525C-84EB-566D-4D64-0B307FCCF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72826EF-97E2-2876-3B0C-B6F199438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2D680-2B10-994D-91F3-8022EADE87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558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624D8D6-873C-665F-C16B-93A20761C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262278A-399B-8BEB-BC41-43C375DEA9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330889D-8DAC-2E79-D5A0-2341F56634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588B167-BBF9-C24B-A612-907F981DC19A}" type="datetimeFigureOut">
              <a:rPr lang="it-IT" smtClean="0"/>
              <a:t>13/03/25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0FC87A2-B2F1-C1C4-9D5B-B3A72A8670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6F1B6AF-D168-66A7-4528-ED59EC659E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1F2D680-2B10-994D-91F3-8022EADE87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5316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7C62AA-2984-8907-8DED-46EB96D84E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A46ABD8-C082-D661-E3FE-17D86B691F7C}"/>
              </a:ext>
            </a:extLst>
          </p:cNvPr>
          <p:cNvSpPr txBox="1"/>
          <p:nvPr/>
        </p:nvSpPr>
        <p:spPr>
          <a:xfrm>
            <a:off x="12422038" y="688387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8ED4515-761A-FA59-1E3D-EF88251571DA}"/>
              </a:ext>
            </a:extLst>
          </p:cNvPr>
          <p:cNvSpPr txBox="1"/>
          <p:nvPr/>
        </p:nvSpPr>
        <p:spPr>
          <a:xfrm>
            <a:off x="11794921" y="693769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/>
          </a:p>
        </p:txBody>
      </p:sp>
      <p:pic>
        <p:nvPicPr>
          <p:cNvPr id="19" name="Immagine 18">
            <a:extLst>
              <a:ext uri="{FF2B5EF4-FFF2-40B4-BE49-F238E27FC236}">
                <a16:creationId xmlns:a16="http://schemas.microsoft.com/office/drawing/2014/main" id="{C3482BE6-F4A4-A7CC-53CA-FDA05E80AF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784" y="424159"/>
            <a:ext cx="10670433" cy="770641"/>
          </a:xfrm>
          <a:prstGeom prst="rect">
            <a:avLst/>
          </a:prstGeom>
        </p:spPr>
      </p:pic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16104BB2-7C73-25E5-A551-9DE8C32D66FF}"/>
              </a:ext>
            </a:extLst>
          </p:cNvPr>
          <p:cNvGraphicFramePr>
            <a:graphicFrameLocks noGrp="1"/>
          </p:cNvGraphicFramePr>
          <p:nvPr/>
        </p:nvGraphicFramePr>
        <p:xfrm>
          <a:off x="609600" y="1510748"/>
          <a:ext cx="10972800" cy="48833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7924">
                  <a:extLst>
                    <a:ext uri="{9D8B030D-6E8A-4147-A177-3AD203B41FA5}">
                      <a16:colId xmlns:a16="http://schemas.microsoft.com/office/drawing/2014/main" val="4024035211"/>
                    </a:ext>
                  </a:extLst>
                </a:gridCol>
                <a:gridCol w="4930346">
                  <a:extLst>
                    <a:ext uri="{9D8B030D-6E8A-4147-A177-3AD203B41FA5}">
                      <a16:colId xmlns:a16="http://schemas.microsoft.com/office/drawing/2014/main" val="2907235923"/>
                    </a:ext>
                  </a:extLst>
                </a:gridCol>
                <a:gridCol w="3402228">
                  <a:extLst>
                    <a:ext uri="{9D8B030D-6E8A-4147-A177-3AD203B41FA5}">
                      <a16:colId xmlns:a16="http://schemas.microsoft.com/office/drawing/2014/main" val="1816190104"/>
                    </a:ext>
                  </a:extLst>
                </a:gridCol>
                <a:gridCol w="1742302">
                  <a:extLst>
                    <a:ext uri="{9D8B030D-6E8A-4147-A177-3AD203B41FA5}">
                      <a16:colId xmlns:a16="http://schemas.microsoft.com/office/drawing/2014/main" val="345079301"/>
                    </a:ext>
                  </a:extLst>
                </a:gridCol>
              </a:tblGrid>
              <a:tr h="404551"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E1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Argomento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E1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Relatore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E1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Società/</a:t>
                      </a:r>
                    </a:p>
                    <a:p>
                      <a:r>
                        <a:rPr lang="it-IT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Associazione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E1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757769"/>
                  </a:ext>
                </a:extLst>
              </a:tr>
              <a:tr h="698267"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rgbClr val="2D3D4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10:30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0" dirty="0">
                          <a:solidFill>
                            <a:srgbClr val="2D3D4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Apertura Workshop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0" dirty="0">
                          <a:solidFill>
                            <a:srgbClr val="2D3D4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Paolo </a:t>
                      </a:r>
                      <a:r>
                        <a:rPr lang="it-IT" b="0" dirty="0" err="1">
                          <a:solidFill>
                            <a:srgbClr val="2D3D4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Lugiato</a:t>
                      </a:r>
                      <a:endParaRPr lang="it-IT" b="0" dirty="0">
                        <a:solidFill>
                          <a:srgbClr val="2D3D4D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0" dirty="0">
                          <a:solidFill>
                            <a:srgbClr val="2D3D4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Auditel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7404685"/>
                  </a:ext>
                </a:extLst>
              </a:tr>
              <a:tr h="698267"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rgbClr val="2D3D4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10:35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0" kern="1200" dirty="0">
                          <a:solidFill>
                            <a:srgbClr val="2D3D4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 </a:t>
                      </a:r>
                      <a:r>
                        <a:rPr lang="it-IT" sz="1800" b="0" kern="1200" dirty="0" err="1">
                          <a:solidFill>
                            <a:srgbClr val="2D3D4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Cusv</a:t>
                      </a:r>
                      <a:r>
                        <a:rPr lang="it-IT" sz="1800" b="0" kern="1200" dirty="0">
                          <a:solidFill>
                            <a:srgbClr val="2D3D4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Codice Univoco dello Spot Video</a:t>
                      </a:r>
                      <a:endParaRPr lang="it-IT" b="0" dirty="0">
                        <a:solidFill>
                          <a:srgbClr val="2D3D4D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0" dirty="0">
                          <a:solidFill>
                            <a:srgbClr val="2D3D4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Mario </a:t>
                      </a:r>
                      <a:r>
                        <a:rPr lang="it-IT" b="0" dirty="0" err="1">
                          <a:solidFill>
                            <a:srgbClr val="2D3D4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Bramè</a:t>
                      </a:r>
                      <a:r>
                        <a:rPr lang="it-IT" b="0" dirty="0">
                          <a:solidFill>
                            <a:srgbClr val="2D3D4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r>
                        <a:rPr lang="it-IT" b="0" dirty="0">
                          <a:solidFill>
                            <a:srgbClr val="2D3D4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Antonio Clerici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0" dirty="0">
                          <a:solidFill>
                            <a:srgbClr val="2D3D4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Auditel</a:t>
                      </a:r>
                    </a:p>
                    <a:p>
                      <a:r>
                        <a:rPr lang="it-IT" b="0" dirty="0" err="1">
                          <a:solidFill>
                            <a:srgbClr val="2D3D4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Audicom</a:t>
                      </a:r>
                      <a:endParaRPr lang="it-IT" b="0" dirty="0">
                        <a:solidFill>
                          <a:srgbClr val="2D3D4D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210306"/>
                  </a:ext>
                </a:extLst>
              </a:tr>
              <a:tr h="698267"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rgbClr val="2D3D4E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10:50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kern="1200" dirty="0" err="1">
                          <a:solidFill>
                            <a:srgbClr val="2D3D4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Cusv</a:t>
                      </a:r>
                      <a:r>
                        <a:rPr lang="it-IT" sz="1800" kern="1200" dirty="0">
                          <a:solidFill>
                            <a:srgbClr val="2D3D4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Accelerare sul fronte pubblicitario</a:t>
                      </a:r>
                      <a:r>
                        <a:rPr lang="it-IT" dirty="0">
                          <a:solidFill>
                            <a:srgbClr val="2D3D4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it-IT" dirty="0">
                        <a:solidFill>
                          <a:srgbClr val="2D3D4E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>
                          <a:solidFill>
                            <a:srgbClr val="2D3D4E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Stefano </a:t>
                      </a:r>
                      <a:r>
                        <a:rPr lang="it-IT" dirty="0" err="1">
                          <a:solidFill>
                            <a:srgbClr val="2D3D4E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Visintainer</a:t>
                      </a:r>
                      <a:r>
                        <a:rPr lang="it-IT" dirty="0">
                          <a:solidFill>
                            <a:srgbClr val="2D3D4E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(OMG)</a:t>
                      </a:r>
                    </a:p>
                    <a:p>
                      <a:r>
                        <a:rPr lang="it-IT" dirty="0">
                          <a:solidFill>
                            <a:srgbClr val="2D3D4E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Davide Mazzitelli (</a:t>
                      </a:r>
                      <a:r>
                        <a:rPr lang="it-IT" dirty="0" err="1">
                          <a:solidFill>
                            <a:srgbClr val="2D3D4E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GroupM</a:t>
                      </a:r>
                      <a:r>
                        <a:rPr lang="it-IT" dirty="0">
                          <a:solidFill>
                            <a:srgbClr val="2D3D4E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rgbClr val="2D3D4E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UNA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26774437"/>
                  </a:ext>
                </a:extLst>
              </a:tr>
              <a:tr h="698267"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rgbClr val="2D3D4E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11:15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kern="1200" dirty="0" err="1">
                          <a:solidFill>
                            <a:srgbClr val="2D3D4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Cusv</a:t>
                      </a:r>
                      <a:r>
                        <a:rPr lang="it-IT" sz="1800" kern="1200" dirty="0">
                          <a:solidFill>
                            <a:srgbClr val="2D3D4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Linee guida per un corretto tracciamento</a:t>
                      </a:r>
                      <a:r>
                        <a:rPr lang="it-IT" dirty="0">
                          <a:solidFill>
                            <a:srgbClr val="2D3D4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it-IT" dirty="0">
                        <a:solidFill>
                          <a:srgbClr val="2D3D4E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rgbClr val="2D3D4E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Simone Branca (Rai Pubblicità)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rgbClr val="2D3D4E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FCP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66744351"/>
                  </a:ext>
                </a:extLst>
              </a:tr>
              <a:tr h="564829"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rgbClr val="2D3D4E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11:30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rgbClr val="2D3D4E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Case Studies: le esperienze delle aziende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0" i="0" u="none" strike="noStrike" kern="1200" dirty="0">
                          <a:solidFill>
                            <a:srgbClr val="2D3D4E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Assunta Timpone</a:t>
                      </a:r>
                    </a:p>
                    <a:p>
                      <a:r>
                        <a:rPr lang="it-IT" sz="1800" b="0" i="0" u="none" strike="noStrike" kern="1200" dirty="0">
                          <a:solidFill>
                            <a:srgbClr val="2D3D4E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Edoardo Felicori</a:t>
                      </a:r>
                    </a:p>
                    <a:p>
                      <a:r>
                        <a:rPr lang="it-IT" sz="1800" b="0" i="0" u="none" strike="noStrike" kern="1200" dirty="0">
                          <a:solidFill>
                            <a:srgbClr val="2D3D4E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Maria Vittoria Montanari</a:t>
                      </a:r>
                      <a:endParaRPr lang="it-IT" dirty="0">
                        <a:solidFill>
                          <a:srgbClr val="2D3D4E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0" i="0" u="none" strike="noStrike" kern="1200" dirty="0">
                          <a:solidFill>
                            <a:srgbClr val="2D3D4E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L’Oréal</a:t>
                      </a:r>
                    </a:p>
                    <a:p>
                      <a:r>
                        <a:rPr lang="it-IT" sz="1800" b="0" i="0" u="none" strike="noStrike" kern="1200" dirty="0">
                          <a:solidFill>
                            <a:srgbClr val="2D3D4E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Ferrero</a:t>
                      </a:r>
                    </a:p>
                    <a:p>
                      <a:r>
                        <a:rPr lang="it-IT" sz="1800" b="0" i="0" u="none" strike="noStrike" kern="1200" dirty="0">
                          <a:solidFill>
                            <a:srgbClr val="2D3D4E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Nestlé</a:t>
                      </a:r>
                      <a:endParaRPr lang="it-IT" dirty="0">
                        <a:solidFill>
                          <a:srgbClr val="2D3D4E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45277033"/>
                  </a:ext>
                </a:extLst>
              </a:tr>
              <a:tr h="535817"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rgbClr val="2D3D4E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11:50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rgbClr val="2D3D4E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Sezione Q&amp;A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t-IT" dirty="0">
                        <a:solidFill>
                          <a:srgbClr val="2D3D4E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t-IT" dirty="0">
                        <a:solidFill>
                          <a:srgbClr val="2D3D4E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958181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12045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</Words>
  <Application>Microsoft Macintosh PowerPoint</Application>
  <PresentationFormat>Widescreen</PresentationFormat>
  <Paragraphs>35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Arianna Pozzi</dc:creator>
  <cp:lastModifiedBy>Arianna Pozzi</cp:lastModifiedBy>
  <cp:revision>1</cp:revision>
  <dcterms:created xsi:type="dcterms:W3CDTF">2025-03-13T08:00:43Z</dcterms:created>
  <dcterms:modified xsi:type="dcterms:W3CDTF">2025-03-13T08:01:13Z</dcterms:modified>
</cp:coreProperties>
</file>